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Arial Narrow" panose="020B0606020202030204" pitchFamily="3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lear Sans Regular Bold" panose="020B0604020202020204" charset="0"/>
      <p:regular r:id="rId22"/>
    </p:embeddedFont>
    <p:embeddedFont>
      <p:font typeface="Lucida Console" panose="020B0609040504020204" pitchFamily="49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56" d="100"/>
          <a:sy n="56" d="100"/>
        </p:scale>
        <p:origin x="77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80B6CF2-8FF5-42DB-8F8D-1216513DA4F0}"/>
              </a:ext>
            </a:extLst>
          </p:cNvPr>
          <p:cNvSpPr txBox="1"/>
          <p:nvPr/>
        </p:nvSpPr>
        <p:spPr>
          <a:xfrm>
            <a:off x="11581833" y="1895898"/>
            <a:ext cx="5867967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ANALYSIS</a:t>
            </a:r>
          </a:p>
          <a:p>
            <a:endParaRPr lang="de-DE" sz="2000" dirty="0"/>
          </a:p>
          <a:p>
            <a:r>
              <a:rPr lang="de-DE" sz="2000" dirty="0"/>
              <a:t>Animals and </a:t>
            </a:r>
            <a:r>
              <a:rPr lang="de-DE" sz="2000" dirty="0" err="1"/>
              <a:t>science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two</a:t>
            </a:r>
            <a:r>
              <a:rPr lang="de-DE" sz="2000" dirty="0"/>
              <a:t> </a:t>
            </a:r>
            <a:r>
              <a:rPr lang="de-DE" sz="2000" dirty="0" err="1"/>
              <a:t>most</a:t>
            </a:r>
            <a:r>
              <a:rPr lang="de-DE" sz="2000" dirty="0"/>
              <a:t> </a:t>
            </a:r>
            <a:r>
              <a:rPr lang="de-DE" sz="2000" dirty="0" err="1"/>
              <a:t>popular</a:t>
            </a:r>
            <a:r>
              <a:rPr lang="de-DE" sz="2000" dirty="0"/>
              <a:t> </a:t>
            </a:r>
          </a:p>
          <a:p>
            <a:r>
              <a:rPr lang="de-DE" sz="2000" dirty="0" err="1"/>
              <a:t>Categories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consent</a:t>
            </a:r>
            <a:r>
              <a:rPr lang="de-DE" sz="2000" dirty="0"/>
              <a:t>, </a:t>
            </a:r>
            <a:r>
              <a:rPr lang="de-DE" sz="2000" dirty="0" err="1"/>
              <a:t>showing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people</a:t>
            </a:r>
            <a:r>
              <a:rPr lang="de-DE" sz="2000" dirty="0"/>
              <a:t> </a:t>
            </a:r>
            <a:r>
              <a:rPr lang="de-DE" sz="2000" dirty="0" err="1"/>
              <a:t>enjoy</a:t>
            </a:r>
            <a:r>
              <a:rPr lang="de-DE" sz="2000" dirty="0"/>
              <a:t> ‘‘real-</a:t>
            </a:r>
            <a:r>
              <a:rPr lang="de-DE" sz="2000" dirty="0" err="1"/>
              <a:t>life</a:t>
            </a:r>
            <a:r>
              <a:rPr lang="de-DE" sz="2000" dirty="0"/>
              <a:t>‘‘ and ‘‘</a:t>
            </a:r>
            <a:r>
              <a:rPr lang="de-DE" sz="2000" dirty="0" err="1"/>
              <a:t>factual</a:t>
            </a:r>
            <a:r>
              <a:rPr lang="de-DE" sz="2000" dirty="0"/>
              <a:t>‘‘ </a:t>
            </a:r>
            <a:r>
              <a:rPr lang="de-DE" sz="2000" dirty="0" err="1"/>
              <a:t>content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most</a:t>
            </a:r>
            <a:r>
              <a:rPr lang="de-DE" sz="2000" dirty="0"/>
              <a:t>. </a:t>
            </a:r>
          </a:p>
          <a:p>
            <a:endParaRPr lang="de-DE" sz="2000" dirty="0"/>
          </a:p>
          <a:p>
            <a:endParaRPr lang="de-DE" sz="2000" dirty="0"/>
          </a:p>
          <a:p>
            <a:r>
              <a:rPr lang="de-DE" sz="2000" b="1" dirty="0"/>
              <a:t>INSIGHT</a:t>
            </a:r>
          </a:p>
          <a:p>
            <a:endParaRPr lang="de-DE" sz="2000" dirty="0"/>
          </a:p>
          <a:p>
            <a:r>
              <a:rPr lang="de-DE" sz="2000" dirty="0"/>
              <a:t>Food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common</a:t>
            </a:r>
            <a:r>
              <a:rPr lang="de-DE" sz="2000" dirty="0"/>
              <a:t> </a:t>
            </a:r>
            <a:r>
              <a:rPr lang="de-DE" sz="2000" dirty="0" err="1"/>
              <a:t>theme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top 5 </a:t>
            </a:r>
            <a:r>
              <a:rPr lang="de-DE" sz="2000" dirty="0" err="1"/>
              <a:t>categories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‘‘</a:t>
            </a:r>
            <a:r>
              <a:rPr lang="de-DE" sz="2000" dirty="0" err="1"/>
              <a:t>Healthy</a:t>
            </a:r>
            <a:r>
              <a:rPr lang="de-DE" sz="2000" dirty="0"/>
              <a:t> Eating ‘‘ </a:t>
            </a:r>
            <a:r>
              <a:rPr lang="de-DE" sz="2000" dirty="0" err="1"/>
              <a:t>ranking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highest</a:t>
            </a:r>
            <a:r>
              <a:rPr lang="de-DE" sz="2000" dirty="0"/>
              <a:t>. This </a:t>
            </a:r>
            <a:r>
              <a:rPr lang="de-DE" sz="2000" dirty="0" err="1"/>
              <a:t>may</a:t>
            </a:r>
            <a:r>
              <a:rPr lang="de-DE" sz="2000" dirty="0"/>
              <a:t> </a:t>
            </a:r>
            <a:r>
              <a:rPr lang="de-DE" sz="2000" dirty="0" err="1"/>
              <a:t>give</a:t>
            </a:r>
            <a:r>
              <a:rPr lang="de-DE" sz="2000" dirty="0"/>
              <a:t> an </a:t>
            </a:r>
            <a:r>
              <a:rPr lang="de-DE" sz="2000" dirty="0" err="1"/>
              <a:t>indication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audience</a:t>
            </a:r>
            <a:r>
              <a:rPr lang="de-DE" sz="2000" dirty="0"/>
              <a:t> </a:t>
            </a:r>
            <a:r>
              <a:rPr lang="de-DE" sz="2000" dirty="0" err="1"/>
              <a:t>within</a:t>
            </a:r>
            <a:r>
              <a:rPr lang="de-DE" sz="2000" dirty="0"/>
              <a:t>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user</a:t>
            </a:r>
            <a:r>
              <a:rPr lang="de-DE" sz="2000" dirty="0"/>
              <a:t> </a:t>
            </a:r>
            <a:r>
              <a:rPr lang="de-DE" sz="2000" dirty="0" err="1"/>
              <a:t>base</a:t>
            </a:r>
            <a:r>
              <a:rPr lang="de-DE" sz="2000" dirty="0"/>
              <a:t>.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could</a:t>
            </a:r>
            <a:r>
              <a:rPr lang="de-DE" sz="2000" dirty="0"/>
              <a:t> </a:t>
            </a:r>
            <a:r>
              <a:rPr lang="de-DE" sz="2000" dirty="0" err="1"/>
              <a:t>use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insight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create</a:t>
            </a:r>
            <a:r>
              <a:rPr lang="de-DE" sz="2000" dirty="0"/>
              <a:t> a </a:t>
            </a:r>
            <a:r>
              <a:rPr lang="de-DE" sz="2000" dirty="0" err="1"/>
              <a:t>campaign</a:t>
            </a:r>
            <a:r>
              <a:rPr lang="de-DE" sz="2000" dirty="0"/>
              <a:t> and </a:t>
            </a:r>
            <a:r>
              <a:rPr lang="de-DE" sz="2000" dirty="0" err="1"/>
              <a:t>work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healthy</a:t>
            </a:r>
            <a:r>
              <a:rPr lang="de-DE" sz="2000" dirty="0"/>
              <a:t> </a:t>
            </a:r>
            <a:r>
              <a:rPr lang="de-DE" sz="2000" dirty="0" err="1"/>
              <a:t>eating</a:t>
            </a:r>
            <a:r>
              <a:rPr lang="de-DE" sz="2000" dirty="0"/>
              <a:t> </a:t>
            </a:r>
            <a:r>
              <a:rPr lang="de-DE" sz="2000" dirty="0" err="1"/>
              <a:t>brands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boost </a:t>
            </a:r>
            <a:r>
              <a:rPr lang="de-DE" sz="2000" dirty="0" err="1"/>
              <a:t>user</a:t>
            </a:r>
            <a:r>
              <a:rPr lang="de-DE" sz="2000" dirty="0"/>
              <a:t> </a:t>
            </a:r>
            <a:r>
              <a:rPr lang="de-DE" sz="2000" dirty="0" err="1"/>
              <a:t>engagement</a:t>
            </a:r>
            <a:r>
              <a:rPr lang="de-DE" sz="2000" dirty="0"/>
              <a:t>. </a:t>
            </a:r>
          </a:p>
          <a:p>
            <a:endParaRPr lang="de-DE" sz="2000" dirty="0"/>
          </a:p>
          <a:p>
            <a:endParaRPr lang="de-DE" sz="2000" dirty="0"/>
          </a:p>
          <a:p>
            <a:r>
              <a:rPr lang="de-DE" sz="2000" b="1" dirty="0"/>
              <a:t>NEXT STEPS</a:t>
            </a:r>
          </a:p>
          <a:p>
            <a:endParaRPr lang="de-DE" sz="2000" dirty="0"/>
          </a:p>
          <a:p>
            <a:r>
              <a:rPr lang="de-DE" sz="2000" dirty="0"/>
              <a:t>This ad-hoc </a:t>
            </a:r>
            <a:r>
              <a:rPr lang="de-DE" sz="2000" dirty="0" err="1"/>
              <a:t>analysis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insightful</a:t>
            </a:r>
            <a:r>
              <a:rPr lang="de-DE" sz="2000" dirty="0"/>
              <a:t>, but </a:t>
            </a:r>
            <a:r>
              <a:rPr lang="de-DE" sz="2000" dirty="0" err="1"/>
              <a:t>it‘s</a:t>
            </a:r>
            <a:r>
              <a:rPr lang="de-DE" sz="2000" dirty="0"/>
              <a:t> time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take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analysis</a:t>
            </a:r>
            <a:r>
              <a:rPr lang="de-DE" sz="2000" dirty="0"/>
              <a:t> </a:t>
            </a:r>
            <a:r>
              <a:rPr lang="de-DE" sz="2000" dirty="0" err="1"/>
              <a:t>into</a:t>
            </a:r>
            <a:r>
              <a:rPr lang="de-DE" sz="2000" dirty="0"/>
              <a:t> large </a:t>
            </a:r>
            <a:r>
              <a:rPr lang="de-DE" sz="2000" dirty="0" err="1"/>
              <a:t>scale</a:t>
            </a:r>
            <a:r>
              <a:rPr lang="de-DE" sz="2000" dirty="0"/>
              <a:t> </a:t>
            </a:r>
            <a:r>
              <a:rPr lang="de-DE" sz="2000" dirty="0" err="1"/>
              <a:t>production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real-time </a:t>
            </a:r>
            <a:r>
              <a:rPr lang="de-DE" sz="2000" dirty="0" err="1"/>
              <a:t>understanding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business</a:t>
            </a:r>
            <a:r>
              <a:rPr lang="de-DE" sz="2000" dirty="0"/>
              <a:t>.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show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do </a:t>
            </a:r>
            <a:r>
              <a:rPr lang="de-DE" sz="2000" dirty="0" err="1"/>
              <a:t>this</a:t>
            </a:r>
            <a:r>
              <a:rPr lang="de-DE" sz="2000" dirty="0"/>
              <a:t>.  </a:t>
            </a:r>
          </a:p>
          <a:p>
            <a:endParaRPr lang="de-DE" dirty="0"/>
          </a:p>
          <a:p>
            <a:endParaRPr lang="de-DE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de-DE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41B2EE-29C3-46AF-8BF6-DEB87569613E}"/>
              </a:ext>
            </a:extLst>
          </p:cNvPr>
          <p:cNvSpPr txBox="1"/>
          <p:nvPr/>
        </p:nvSpPr>
        <p:spPr>
          <a:xfrm>
            <a:off x="9422918" y="3086100"/>
            <a:ext cx="64539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Social</a:t>
            </a:r>
            <a:r>
              <a:rPr lang="de-DE" dirty="0"/>
              <a:t> Buzz </a:t>
            </a:r>
            <a:r>
              <a:rPr lang="de-DE" dirty="0" err="1"/>
              <a:t>is</a:t>
            </a:r>
            <a:r>
              <a:rPr lang="de-DE" dirty="0"/>
              <a:t> a fast </a:t>
            </a:r>
            <a:r>
              <a:rPr lang="de-DE" dirty="0" err="1"/>
              <a:t>growing</a:t>
            </a:r>
            <a:r>
              <a:rPr lang="de-DE" dirty="0"/>
              <a:t> </a:t>
            </a:r>
            <a:r>
              <a:rPr lang="de-DE" dirty="0" err="1"/>
              <a:t>technology</a:t>
            </a:r>
            <a:r>
              <a:rPr lang="de-DE" dirty="0"/>
              <a:t> </a:t>
            </a:r>
            <a:r>
              <a:rPr lang="de-DE" dirty="0" err="1"/>
              <a:t>unicorn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adapt</a:t>
            </a:r>
            <a:r>
              <a:rPr lang="de-DE" dirty="0"/>
              <a:t> </a:t>
            </a:r>
            <a:r>
              <a:rPr lang="de-DE" dirty="0" err="1"/>
              <a:t>quickly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global </a:t>
            </a:r>
            <a:r>
              <a:rPr lang="de-DE" dirty="0" err="1"/>
              <a:t>scale</a:t>
            </a:r>
            <a:r>
              <a:rPr lang="de-DE" dirty="0"/>
              <a:t>. Accenture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begun</a:t>
            </a:r>
            <a:r>
              <a:rPr lang="de-DE" dirty="0"/>
              <a:t> a 3 </a:t>
            </a:r>
            <a:r>
              <a:rPr lang="de-DE" dirty="0" err="1"/>
              <a:t>month</a:t>
            </a:r>
            <a:r>
              <a:rPr lang="de-DE" dirty="0"/>
              <a:t> POC </a:t>
            </a:r>
            <a:r>
              <a:rPr lang="de-DE" dirty="0" err="1"/>
              <a:t>focusing</a:t>
            </a:r>
            <a:r>
              <a:rPr lang="de-DE" dirty="0"/>
              <a:t> on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: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An </a:t>
            </a:r>
            <a:r>
              <a:rPr lang="de-DE" dirty="0" err="1"/>
              <a:t>audit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Buzz‘s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practice</a:t>
            </a:r>
            <a:endParaRPr lang="de-DE" dirty="0"/>
          </a:p>
          <a:p>
            <a:r>
              <a:rPr lang="de-DE" dirty="0" err="1"/>
              <a:t>Recommendations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successful</a:t>
            </a:r>
            <a:r>
              <a:rPr lang="de-DE" dirty="0"/>
              <a:t> IPO</a:t>
            </a:r>
          </a:p>
          <a:p>
            <a:r>
              <a:rPr lang="de-DE" dirty="0"/>
              <a:t>Analysis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Buzz‘s</a:t>
            </a:r>
            <a:r>
              <a:rPr lang="de-DE" dirty="0"/>
              <a:t> top 5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popular</a:t>
            </a:r>
            <a:r>
              <a:rPr lang="de-DE" dirty="0"/>
              <a:t> </a:t>
            </a:r>
            <a:r>
              <a:rPr lang="de-DE" dirty="0" err="1"/>
              <a:t>categories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A9EF75-7CE8-4DA8-BF1E-17813D7F667C}"/>
              </a:ext>
            </a:extLst>
          </p:cNvPr>
          <p:cNvSpPr txBox="1"/>
          <p:nvPr/>
        </p:nvSpPr>
        <p:spPr>
          <a:xfrm>
            <a:off x="2895600" y="5143500"/>
            <a:ext cx="518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Over 100000 </a:t>
            </a:r>
            <a:r>
              <a:rPr lang="de-DE" dirty="0" err="1"/>
              <a:t>posts</a:t>
            </a:r>
            <a:r>
              <a:rPr lang="de-DE" dirty="0"/>
              <a:t> per </a:t>
            </a:r>
            <a:r>
              <a:rPr lang="de-DE" dirty="0" err="1"/>
              <a:t>day</a:t>
            </a:r>
            <a:endParaRPr lang="de-DE" dirty="0"/>
          </a:p>
          <a:p>
            <a:endParaRPr lang="de-DE" dirty="0"/>
          </a:p>
          <a:p>
            <a:r>
              <a:rPr lang="de-DE" dirty="0"/>
              <a:t>36,500,000 </a:t>
            </a:r>
            <a:r>
              <a:rPr lang="de-DE" dirty="0" err="1"/>
              <a:t>pieces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per </a:t>
            </a:r>
            <a:r>
              <a:rPr lang="de-DE" dirty="0" err="1"/>
              <a:t>year</a:t>
            </a:r>
            <a:r>
              <a:rPr lang="de-DE" dirty="0"/>
              <a:t>!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capitalize</a:t>
            </a:r>
            <a:r>
              <a:rPr lang="de-DE" dirty="0"/>
              <a:t> on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so </a:t>
            </a:r>
            <a:r>
              <a:rPr lang="de-DE" dirty="0" err="1"/>
              <a:t>much</a:t>
            </a:r>
            <a:r>
              <a:rPr lang="de-DE" dirty="0"/>
              <a:t>?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Analysis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Buzz‘s</a:t>
            </a:r>
            <a:r>
              <a:rPr lang="de-DE" dirty="0"/>
              <a:t> top 5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popular</a:t>
            </a:r>
            <a:r>
              <a:rPr lang="de-DE" dirty="0"/>
              <a:t> </a:t>
            </a:r>
            <a:r>
              <a:rPr lang="de-DE" dirty="0" err="1"/>
              <a:t>categories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379392" y="6953289"/>
            <a:ext cx="2187334" cy="2123082"/>
            <a:chOff x="-119120" y="66269"/>
            <a:chExt cx="6542158" cy="6349987"/>
          </a:xfrm>
        </p:grpSpPr>
        <p:sp>
          <p:nvSpPr>
            <p:cNvPr id="29" name="Freeform 29"/>
            <p:cNvSpPr/>
            <p:nvPr/>
          </p:nvSpPr>
          <p:spPr>
            <a:xfrm>
              <a:off x="-119120" y="119140"/>
              <a:ext cx="6542158" cy="6244243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C21B43-0DF5-4BAA-8798-FEE785AB90E0}"/>
              </a:ext>
            </a:extLst>
          </p:cNvPr>
          <p:cNvSpPr txBox="1"/>
          <p:nvPr/>
        </p:nvSpPr>
        <p:spPr>
          <a:xfrm>
            <a:off x="14173200" y="1270731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Lucida Console" panose="020B0609040504020204" pitchFamily="49" charset="0"/>
              </a:rPr>
              <a:t>Andrew Fleming</a:t>
            </a:r>
          </a:p>
          <a:p>
            <a:r>
              <a:rPr lang="de-DE" dirty="0"/>
              <a:t>Chief Technical </a:t>
            </a:r>
            <a:r>
              <a:rPr lang="de-DE" dirty="0" err="1"/>
              <a:t>Architect</a:t>
            </a:r>
            <a:endParaRPr lang="de-D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675E85-298C-44AA-BF74-D6A0DB6719EF}"/>
              </a:ext>
            </a:extLst>
          </p:cNvPr>
          <p:cNvSpPr txBox="1"/>
          <p:nvPr/>
        </p:nvSpPr>
        <p:spPr>
          <a:xfrm>
            <a:off x="14170325" y="4221947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Lucida Console" panose="020B0609040504020204" pitchFamily="49" charset="0"/>
              </a:rPr>
              <a:t>Marcus </a:t>
            </a:r>
            <a:r>
              <a:rPr lang="de-DE" sz="2400" b="1" dirty="0" err="1">
                <a:latin typeface="Lucida Console" panose="020B0609040504020204" pitchFamily="49" charset="0"/>
              </a:rPr>
              <a:t>Rompton</a:t>
            </a:r>
            <a:endParaRPr lang="de-DE" sz="2400" b="1" dirty="0">
              <a:latin typeface="Lucida Console" panose="020B0609040504020204" pitchFamily="49" charset="0"/>
            </a:endParaRPr>
          </a:p>
          <a:p>
            <a:r>
              <a:rPr lang="de-DE" dirty="0"/>
              <a:t>Senior </a:t>
            </a:r>
            <a:r>
              <a:rPr lang="de-DE" dirty="0" err="1"/>
              <a:t>Principle</a:t>
            </a:r>
            <a:endParaRPr lang="de-D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98BBA4-B48A-475D-BFBD-184110B3800F}"/>
              </a:ext>
            </a:extLst>
          </p:cNvPr>
          <p:cNvSpPr txBox="1"/>
          <p:nvPr/>
        </p:nvSpPr>
        <p:spPr>
          <a:xfrm>
            <a:off x="14293092" y="7173163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Lucida Console" panose="020B0609040504020204" pitchFamily="49" charset="0"/>
              </a:rPr>
              <a:t>Ayodeji Obagade</a:t>
            </a:r>
          </a:p>
          <a:p>
            <a:r>
              <a:rPr lang="de-DE" dirty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E6E6FD-359B-4A76-9C38-331A4486D57C}"/>
              </a:ext>
            </a:extLst>
          </p:cNvPr>
          <p:cNvSpPr txBox="1"/>
          <p:nvPr/>
        </p:nvSpPr>
        <p:spPr>
          <a:xfrm>
            <a:off x="4343400" y="1372359"/>
            <a:ext cx="526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Understanding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2FF4F6-A579-459D-BDBB-B20ABA8BC4AE}"/>
              </a:ext>
            </a:extLst>
          </p:cNvPr>
          <p:cNvSpPr txBox="1"/>
          <p:nvPr/>
        </p:nvSpPr>
        <p:spPr>
          <a:xfrm>
            <a:off x="6151349" y="2917275"/>
            <a:ext cx="526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</a:t>
            </a:r>
            <a:r>
              <a:rPr lang="de-DE" dirty="0" err="1"/>
              <a:t>Cleaning</a:t>
            </a:r>
            <a:r>
              <a:rPr lang="de-DE" dirty="0"/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63A214-DF7F-43EB-AAE4-F1633F00E1F1}"/>
              </a:ext>
            </a:extLst>
          </p:cNvPr>
          <p:cNvSpPr txBox="1"/>
          <p:nvPr/>
        </p:nvSpPr>
        <p:spPr>
          <a:xfrm>
            <a:off x="7626237" y="4461178"/>
            <a:ext cx="526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Modeling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B11D57-106A-4A03-8E3D-05137706AD1A}"/>
              </a:ext>
            </a:extLst>
          </p:cNvPr>
          <p:cNvSpPr txBox="1"/>
          <p:nvPr/>
        </p:nvSpPr>
        <p:spPr>
          <a:xfrm>
            <a:off x="9608559" y="6092446"/>
            <a:ext cx="526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A92518-6D83-4EEE-B109-ABC657934A45}"/>
              </a:ext>
            </a:extLst>
          </p:cNvPr>
          <p:cNvSpPr txBox="1"/>
          <p:nvPr/>
        </p:nvSpPr>
        <p:spPr>
          <a:xfrm>
            <a:off x="11332750" y="7828620"/>
            <a:ext cx="526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Uncover</a:t>
            </a:r>
            <a:r>
              <a:rPr lang="de-DE" dirty="0"/>
              <a:t> </a:t>
            </a:r>
            <a:r>
              <a:rPr lang="de-DE" dirty="0" err="1"/>
              <a:t>Insights</a:t>
            </a:r>
            <a:endParaRPr lang="de-D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88981" y="6480309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88073F-8977-4C7E-B4CB-67910C88343D}"/>
              </a:ext>
            </a:extLst>
          </p:cNvPr>
          <p:cNvSpPr txBox="1"/>
          <p:nvPr/>
        </p:nvSpPr>
        <p:spPr>
          <a:xfrm>
            <a:off x="2898533" y="3096715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rgbClr val="A100FF"/>
                </a:solidFill>
                <a:latin typeface="Arial Narrow" panose="020B0606020202030204" pitchFamily="34" charset="0"/>
              </a:rPr>
              <a:t>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DB5BFB-0462-45C6-9490-8834D6A81D13}"/>
              </a:ext>
            </a:extLst>
          </p:cNvPr>
          <p:cNvSpPr txBox="1"/>
          <p:nvPr/>
        </p:nvSpPr>
        <p:spPr>
          <a:xfrm>
            <a:off x="8059548" y="3096715"/>
            <a:ext cx="21848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rgbClr val="A100FF"/>
                </a:solidFill>
                <a:latin typeface="Arial Narrow" panose="020B0606020202030204" pitchFamily="34" charset="0"/>
              </a:rPr>
              <a:t>1897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B75809-ABBF-481F-834B-50C7FFD0AA73}"/>
              </a:ext>
            </a:extLst>
          </p:cNvPr>
          <p:cNvSpPr txBox="1"/>
          <p:nvPr/>
        </p:nvSpPr>
        <p:spPr>
          <a:xfrm>
            <a:off x="12744035" y="3096715"/>
            <a:ext cx="33223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rgbClr val="A100FF"/>
                </a:solidFill>
                <a:latin typeface="Arial Narrow" panose="020B0606020202030204" pitchFamily="34" charset="0"/>
              </a:rPr>
              <a:t>JANUARY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293930-F756-4576-BF45-FCEA1062E284}"/>
              </a:ext>
            </a:extLst>
          </p:cNvPr>
          <p:cNvSpPr txBox="1"/>
          <p:nvPr/>
        </p:nvSpPr>
        <p:spPr>
          <a:xfrm>
            <a:off x="2183230" y="4820334"/>
            <a:ext cx="31070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/>
              <a:t>       </a:t>
            </a:r>
            <a:r>
              <a:rPr lang="de-DE" sz="2400" b="1" dirty="0"/>
              <a:t>UNIQUE</a:t>
            </a:r>
          </a:p>
          <a:p>
            <a:r>
              <a:rPr lang="de-DE" sz="2400" b="1" dirty="0"/>
              <a:t>        CATEGORIES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49D1C3-4300-432C-9814-0B6E4DA32431}"/>
              </a:ext>
            </a:extLst>
          </p:cNvPr>
          <p:cNvSpPr txBox="1"/>
          <p:nvPr/>
        </p:nvSpPr>
        <p:spPr>
          <a:xfrm>
            <a:off x="7272183" y="4820333"/>
            <a:ext cx="4310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REACTIONS TO ‘‘ANIMAL‘‘                       POST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1BC5C7-A028-4F33-90DE-ED6C9B088190}"/>
              </a:ext>
            </a:extLst>
          </p:cNvPr>
          <p:cNvSpPr txBox="1"/>
          <p:nvPr/>
        </p:nvSpPr>
        <p:spPr>
          <a:xfrm>
            <a:off x="12683282" y="4820332"/>
            <a:ext cx="3107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    MONTH WITH MOST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5D6DE49-E7A8-44EC-B3C0-EF0597174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9898" y="2011278"/>
            <a:ext cx="14495484" cy="68400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18A80F04-614C-415D-A57B-E0104C9E31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578" y="1231450"/>
            <a:ext cx="10010822" cy="76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Microsoft Office PowerPoint</Application>
  <PresentationFormat>Custom</PresentationFormat>
  <Paragraphs>91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Lucida Console</vt:lpstr>
      <vt:lpstr>Arial Narrow</vt:lpstr>
      <vt:lpstr>Clear Sans Regular Bold</vt:lpstr>
      <vt:lpstr>Calibri</vt:lpstr>
      <vt:lpstr>Graphik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Ayodeji obagade</cp:lastModifiedBy>
  <cp:revision>20</cp:revision>
  <dcterms:created xsi:type="dcterms:W3CDTF">2006-08-16T00:00:00Z</dcterms:created>
  <dcterms:modified xsi:type="dcterms:W3CDTF">2024-10-01T21:56:07Z</dcterms:modified>
  <dc:identifier>DAEhDyfaYKE</dc:identifier>
</cp:coreProperties>
</file>